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75" r:id="rId14"/>
    <p:sldId id="268" r:id="rId15"/>
    <p:sldId id="269" r:id="rId16"/>
    <p:sldId id="272" r:id="rId17"/>
    <p:sldId id="270" r:id="rId18"/>
    <p:sldId id="274" r:id="rId19"/>
    <p:sldId id="271" r:id="rId20"/>
    <p:sldId id="273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27D48-90DF-4134-B1DA-1784F7CEB064}" type="datetimeFigureOut">
              <a:rPr lang="en-US" smtClean="0"/>
              <a:t>4/13/2012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8EE2A-C8FD-4412-96A3-F7B871AC6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66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8EE2A-C8FD-4412-96A3-F7B871AC65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1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9923-1B27-4DE7-BC71-C8992F0377FB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1F9C-250F-40CB-811E-F6BAA81B4152}" type="datetime1">
              <a:rPr lang="en-US" smtClean="0"/>
              <a:t>4/13/2012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A6758-C4A0-4FFD-9B39-894E081B29F7}" type="datetime1">
              <a:rPr lang="en-US" smtClean="0"/>
              <a:t>4/13/2012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0AAF-A5C1-4316-81A0-D4320BEC936A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D6AFA-B750-416F-A341-600F9FAEBF71}" type="datetime1">
              <a:rPr lang="en-US" smtClean="0"/>
              <a:t>4/13/2012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9C8EF-4A06-4F20-B87A-D5A3E52F6449}" type="datetime1">
              <a:rPr lang="en-US" smtClean="0"/>
              <a:t>4/13/2012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20D-F742-499D-92BA-92445077DEF6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2ED295-FFDD-4065-9A19-E628C18649DB}" type="datetime1">
              <a:rPr lang="en-US" smtClean="0"/>
              <a:t>4/13/2012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0CFC-BE56-4ED8-9761-6A539F49307A}" type="datetime1">
              <a:rPr lang="en-US" smtClean="0"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C018-4BF0-4178-AA88-8455C0EF647E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350D-4D40-46F8-ABFC-4E8800DA64AD}" type="datetime1">
              <a:rPr lang="en-US" smtClean="0"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5A6F9D5-D216-44EA-8FB4-90169C29116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BEB14CF-750B-46C8-BBC5-EDAFABEF2287}" type="datetime1">
              <a:rPr lang="en-US" smtClean="0"/>
              <a:t>4/13/2012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sz="9500" dirty="0" smtClean="0">
                <a:solidFill>
                  <a:srgbClr val="C00000"/>
                </a:solidFill>
              </a:rPr>
              <a:t>Quiz do </a:t>
            </a:r>
            <a:r>
              <a:rPr lang="en-US" sz="9500" dirty="0" err="1" smtClean="0">
                <a:solidFill>
                  <a:srgbClr val="C00000"/>
                </a:solidFill>
              </a:rPr>
              <a:t>bom</a:t>
            </a:r>
            <a:r>
              <a:rPr lang="en-US" sz="9500" dirty="0" smtClean="0">
                <a:solidFill>
                  <a:srgbClr val="C00000"/>
                </a:solidFill>
              </a:rPr>
              <a:t>!</a:t>
            </a:r>
            <a:endParaRPr lang="en-US" sz="95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Rosswell\Documents\Magic Briefcase\04. Desbravadores\LOGOTIPO, SÍMBOLOS E AFINS\JPG\Dzinho_reload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40768"/>
            <a:ext cx="3278812" cy="346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9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dos seguintes tipos de fogueiras </a:t>
            </a:r>
            <a:r>
              <a:rPr lang="pt-BR" sz="3600" b="1" u="sng" dirty="0" smtClean="0"/>
              <a:t>não</a:t>
            </a:r>
            <a:r>
              <a:rPr lang="pt-BR" sz="3600" b="1" dirty="0" smtClean="0"/>
              <a:t> deve ser usado para cozinhar alimentos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Estrela</a:t>
            </a:r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Cercadura</a:t>
            </a:r>
            <a:r>
              <a:rPr lang="en-US" sz="3600" dirty="0" smtClean="0"/>
              <a:t> de </a:t>
            </a:r>
            <a:r>
              <a:rPr lang="en-US" sz="3600" dirty="0" err="1" smtClean="0"/>
              <a:t>Pedra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Fogo</a:t>
            </a:r>
            <a:r>
              <a:rPr lang="en-US" sz="3600" dirty="0" smtClean="0"/>
              <a:t> do </a:t>
            </a:r>
            <a:r>
              <a:rPr lang="en-US" sz="3600" dirty="0" err="1" smtClean="0"/>
              <a:t>Conselho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Fogo</a:t>
            </a:r>
            <a:r>
              <a:rPr lang="en-US" sz="3600" dirty="0" smtClean="0"/>
              <a:t> </a:t>
            </a:r>
            <a:r>
              <a:rPr lang="en-US" sz="3600" dirty="0" err="1" smtClean="0"/>
              <a:t>Refletor</a:t>
            </a:r>
            <a:endParaRPr lang="pt-BR" sz="3600" dirty="0"/>
          </a:p>
        </p:txBody>
      </p:sp>
      <p:pic>
        <p:nvPicPr>
          <p:cNvPr id="2050" name="Picture 2" descr="C:\Users\Rosswell\Documents\Magic Briefcase\04. Desbravadores\LOGOTIPO, SÍMBOLOS E AFINS\JPG\Dzinho_reloaded_sem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69093"/>
            <a:ext cx="835050" cy="74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2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o nome cientifico dos gatos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Felix-the-cat</a:t>
            </a:r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Cactus </a:t>
            </a:r>
            <a:r>
              <a:rPr lang="en-US" sz="3600" dirty="0" err="1" smtClean="0"/>
              <a:t>felinus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Feliz</a:t>
            </a:r>
            <a:r>
              <a:rPr lang="en-US" sz="3600" dirty="0" smtClean="0"/>
              <a:t> </a:t>
            </a:r>
            <a:r>
              <a:rPr lang="en-US" sz="3600" dirty="0" err="1" smtClean="0"/>
              <a:t>Gatus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Felix </a:t>
            </a:r>
            <a:r>
              <a:rPr lang="en-US" sz="3600" dirty="0" err="1" smtClean="0"/>
              <a:t>Catus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7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O que significa a letra </a:t>
            </a:r>
            <a:r>
              <a:rPr lang="pt-BR" sz="3600" b="1" u="sng" dirty="0" smtClean="0"/>
              <a:t>S</a:t>
            </a:r>
            <a:r>
              <a:rPr lang="pt-BR" sz="3600" b="1" dirty="0" smtClean="0"/>
              <a:t> da Cascata </a:t>
            </a:r>
          </a:p>
          <a:p>
            <a:pPr marL="0" indent="0">
              <a:buNone/>
            </a:pPr>
            <a:r>
              <a:rPr lang="pt-BR" sz="3600" b="1" dirty="0"/>
              <a:t> </a:t>
            </a:r>
            <a:r>
              <a:rPr lang="pt-BR" sz="3600" b="1" dirty="0" smtClean="0"/>
              <a:t>   </a:t>
            </a:r>
            <a:r>
              <a:rPr lang="pt-BR" sz="3600" b="1" u="sng" dirty="0" smtClean="0"/>
              <a:t>S. Manela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Salto</a:t>
            </a:r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Salom</a:t>
            </a:r>
            <a:r>
              <a:rPr lang="pt-BR" sz="3600" dirty="0" smtClean="0"/>
              <a:t>ão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Sergipe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Sociedade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0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o nome desse nó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Roçador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Catau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Direito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Pescador</a:t>
            </a:r>
            <a:endParaRPr lang="pt-BR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/>
          <a:srcRect t="11349" b="17561"/>
          <a:stretch/>
        </p:blipFill>
        <p:spPr bwMode="auto">
          <a:xfrm rot="215932">
            <a:off x="5016491" y="1988840"/>
            <a:ext cx="3786585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9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Quais são 5 maiores países do mundo, em área territorial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Russia, China, EUA, </a:t>
            </a:r>
            <a:r>
              <a:rPr lang="en-US" sz="3600" dirty="0" err="1" smtClean="0"/>
              <a:t>Canadá</a:t>
            </a:r>
            <a:r>
              <a:rPr lang="en-US" sz="3600" dirty="0" smtClean="0"/>
              <a:t>, </a:t>
            </a:r>
            <a:r>
              <a:rPr lang="en-US" sz="3600" dirty="0" err="1" smtClean="0"/>
              <a:t>Brasil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Russia, China, India, EUA, Canadá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Russia, China, EUA, </a:t>
            </a:r>
            <a:r>
              <a:rPr lang="en-US" sz="3600" dirty="0" err="1" smtClean="0"/>
              <a:t>Austrália</a:t>
            </a:r>
            <a:r>
              <a:rPr lang="en-US" sz="3600" dirty="0" smtClean="0"/>
              <a:t>, </a:t>
            </a:r>
            <a:r>
              <a:rPr lang="en-US" sz="3600" dirty="0" err="1" smtClean="0"/>
              <a:t>Índia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China, </a:t>
            </a:r>
            <a:r>
              <a:rPr lang="en-US" sz="3600" dirty="0" err="1" smtClean="0"/>
              <a:t>Brasil</a:t>
            </a:r>
            <a:r>
              <a:rPr lang="en-US" sz="3600" dirty="0" smtClean="0"/>
              <a:t>, </a:t>
            </a:r>
            <a:r>
              <a:rPr lang="en-US" sz="3600" dirty="0" err="1" smtClean="0"/>
              <a:t>Canadá</a:t>
            </a:r>
            <a:r>
              <a:rPr lang="en-US" sz="3600" dirty="0" smtClean="0"/>
              <a:t>, EUA, </a:t>
            </a:r>
            <a:r>
              <a:rPr lang="en-US" sz="3600" dirty="0" err="1" smtClean="0"/>
              <a:t>Índia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5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dos animais abaixo não faz parte da mesma Classe taxonômica dos demais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Gatos</a:t>
            </a:r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Cães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Golfinhos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Ganso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1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Quantos Camporis já foram realizados na Associação Catarinense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12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15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18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20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3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A qual país pertence essa bandeira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Malásia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Butão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Chipre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Turquia</a:t>
            </a:r>
            <a:endParaRPr lang="pt-BR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1987">
            <a:off x="4480257" y="1845594"/>
            <a:ext cx="3898601" cy="2590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é a classe de desbravadores cuja cor é verde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err="1" smtClean="0"/>
              <a:t>Companheiro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Pesquisador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en-US" sz="3600" dirty="0" smtClean="0"/>
              <a:t>Amigo</a:t>
            </a:r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Excursionista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8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foi o primeiro diretor do Clube Dínamis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Alcemir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Pr. Fábio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João Marques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Donir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5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Quantos países formam o bloco econômico do Mercosul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3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4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5</a:t>
            </a:r>
            <a:endParaRPr lang="en-US" sz="3600" dirty="0" smtClean="0"/>
          </a:p>
          <a:p>
            <a:pPr marL="742950" indent="-742950">
              <a:buFont typeface="Arial" pitchFamily="34" charset="0"/>
              <a:buAutoNum type="alphaLcParenR"/>
            </a:pPr>
            <a:r>
              <a:rPr lang="pt-BR" sz="3600" dirty="0" smtClean="0"/>
              <a:t>6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2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Pra que serve esse nó</a:t>
            </a:r>
            <a:r>
              <a:rPr lang="en-US" sz="3600" b="1" dirty="0" smtClean="0"/>
              <a:t>?</a:t>
            </a:r>
          </a:p>
          <a:p>
            <a:endParaRPr lang="pt-BR" sz="3600" dirty="0" smtClean="0"/>
          </a:p>
          <a:p>
            <a:endParaRPr lang="pt-BR" sz="3600" dirty="0"/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Unir dois cabos de mesmo diâmetro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err="1" smtClean="0"/>
              <a:t>Encurtar</a:t>
            </a:r>
            <a:r>
              <a:rPr lang="en-US" sz="3600" dirty="0" smtClean="0"/>
              <a:t> a </a:t>
            </a:r>
            <a:r>
              <a:rPr lang="en-US" sz="3600" dirty="0" err="1" smtClean="0"/>
              <a:t>corda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Amarrar bovinos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Resgatar pessoas em perigo</a:t>
            </a:r>
            <a:endParaRPr lang="pt-BR" sz="3600" dirty="0"/>
          </a:p>
        </p:txBody>
      </p:sp>
      <p:pic>
        <p:nvPicPr>
          <p:cNvPr id="5" name="Content Placeholder 8" descr="NoDireito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258220">
            <a:off x="2767190" y="1130357"/>
            <a:ext cx="4544768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2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Quais são os primeiros quatro livros da Bíblia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en-US" sz="3600" dirty="0"/>
              <a:t>G</a:t>
            </a:r>
            <a:r>
              <a:rPr lang="pt-BR" sz="3600" dirty="0"/>
              <a:t>ênesis, Levítico, Números, </a:t>
            </a:r>
            <a:r>
              <a:rPr lang="pt-BR" sz="3600" dirty="0" smtClean="0"/>
              <a:t>I Reis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err="1"/>
              <a:t>Gênesis</a:t>
            </a:r>
            <a:r>
              <a:rPr lang="en-US" sz="3600" dirty="0"/>
              <a:t>, </a:t>
            </a:r>
            <a:r>
              <a:rPr lang="en-US" sz="3600" dirty="0" err="1"/>
              <a:t>Êxodo</a:t>
            </a:r>
            <a:r>
              <a:rPr lang="en-US" sz="3600" dirty="0"/>
              <a:t>, </a:t>
            </a:r>
            <a:r>
              <a:rPr lang="en-US" sz="3600" dirty="0" err="1"/>
              <a:t>Levítico</a:t>
            </a:r>
            <a:r>
              <a:rPr lang="en-US" sz="3600" dirty="0"/>
              <a:t>, </a:t>
            </a:r>
            <a:r>
              <a:rPr lang="en-US" sz="3600" dirty="0" err="1"/>
              <a:t>Números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en-US" sz="3600" dirty="0" err="1"/>
              <a:t>Gênesis</a:t>
            </a:r>
            <a:r>
              <a:rPr lang="en-US" sz="3600" dirty="0"/>
              <a:t>, </a:t>
            </a:r>
            <a:r>
              <a:rPr lang="en-US" sz="3600" dirty="0" err="1"/>
              <a:t>Números</a:t>
            </a:r>
            <a:r>
              <a:rPr lang="en-US" sz="3600" dirty="0"/>
              <a:t>, I Reis, II Reis</a:t>
            </a:r>
          </a:p>
          <a:p>
            <a:pPr marL="742950" indent="-742950">
              <a:buAutoNum type="alphaLcParenR"/>
            </a:pPr>
            <a:r>
              <a:rPr lang="en-US" sz="3600" dirty="0" err="1"/>
              <a:t>Gênesis</a:t>
            </a:r>
            <a:r>
              <a:rPr lang="en-US" sz="3600" dirty="0"/>
              <a:t>, </a:t>
            </a:r>
            <a:r>
              <a:rPr lang="en-US" sz="3600" dirty="0" err="1"/>
              <a:t>Êxodo</a:t>
            </a:r>
            <a:r>
              <a:rPr lang="en-US" sz="3600" dirty="0"/>
              <a:t>, </a:t>
            </a:r>
            <a:r>
              <a:rPr lang="en-US" sz="3600" dirty="0" err="1"/>
              <a:t>Deuteronômio</a:t>
            </a:r>
            <a:r>
              <a:rPr lang="en-US" sz="3600" dirty="0"/>
              <a:t>, </a:t>
            </a:r>
            <a:r>
              <a:rPr lang="en-US" sz="3600" dirty="0" err="1"/>
              <a:t>Levítico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O que causa o movimento das marés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As atrações gravitacionais entre a Lua, Terra e o Sol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smtClean="0"/>
              <a:t>A </a:t>
            </a:r>
            <a:r>
              <a:rPr lang="en-US" sz="3600" dirty="0" err="1" smtClean="0"/>
              <a:t>quantidade</a:t>
            </a:r>
            <a:r>
              <a:rPr lang="en-US" sz="3600" dirty="0" smtClean="0"/>
              <a:t> de </a:t>
            </a:r>
            <a:r>
              <a:rPr lang="en-US" sz="3600" dirty="0" err="1" smtClean="0"/>
              <a:t>barcos</a:t>
            </a:r>
            <a:r>
              <a:rPr lang="en-US" sz="3600" dirty="0" smtClean="0"/>
              <a:t> </a:t>
            </a:r>
            <a:r>
              <a:rPr lang="en-US" sz="3600" dirty="0" err="1" smtClean="0"/>
              <a:t>navegando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en-US" sz="3600" dirty="0" smtClean="0"/>
              <a:t>O </a:t>
            </a:r>
            <a:r>
              <a:rPr lang="en-US" sz="3600" dirty="0" err="1" smtClean="0"/>
              <a:t>aquecimento</a:t>
            </a:r>
            <a:r>
              <a:rPr lang="en-US" sz="3600" dirty="0" smtClean="0"/>
              <a:t> global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As emissões de raios ultravioletas vindo do Sol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dentre as insígnias a seguir pode ser usada na manga </a:t>
            </a:r>
            <a:r>
              <a:rPr lang="pt-BR" sz="3600" b="1" u="sng" dirty="0" smtClean="0"/>
              <a:t>direita</a:t>
            </a:r>
            <a:r>
              <a:rPr lang="pt-BR" sz="3600" b="1" dirty="0" smtClean="0"/>
              <a:t> do uniforme de gala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------</a:t>
            </a:r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---------------</a:t>
            </a:r>
            <a:endParaRPr lang="en-US" sz="3600" dirty="0" smtClean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-----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--------------</a:t>
            </a:r>
            <a:endParaRPr lang="pt-BR" sz="3600" dirty="0"/>
          </a:p>
        </p:txBody>
      </p:sp>
      <p:pic>
        <p:nvPicPr>
          <p:cNvPr id="4098" name="Picture 2" descr="C:\Users\Rosswell\Documents\Magic Briefcase\04. Desbravadores\LOGOTIPO, SÍMBOLOS E AFINS\JPG\D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081" y="2636577"/>
            <a:ext cx="971567" cy="10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osswell\Documents\Magic Briefcase\04. Desbravadores\LOGOTIPO, SÍMBOLOS E AFINS\JPG\globinh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402" y="3018367"/>
            <a:ext cx="1065849" cy="134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osswell\Documents\Magic Briefcase\04. Desbravadores\LOGOTIPO, SÍMBOLOS E AFINS\JPG\lid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554" y="3983389"/>
            <a:ext cx="950331" cy="95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osswell\Documents\Magic Briefcase\04. Desbravadores\LOGOTIPO, SÍMBOLOS E AFINS\JPG\Dzinho_reload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81128"/>
            <a:ext cx="1042824" cy="110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a cidade contiuamente habitada mais antiga do mundo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Paris, na França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err="1" smtClean="0"/>
              <a:t>Jerusalém</a:t>
            </a:r>
            <a:r>
              <a:rPr lang="en-US" sz="3600" dirty="0" smtClean="0"/>
              <a:t>, </a:t>
            </a:r>
            <a:r>
              <a:rPr lang="en-US" sz="3600" dirty="0" err="1" smtClean="0"/>
              <a:t>em</a:t>
            </a:r>
            <a:r>
              <a:rPr lang="en-US" sz="3600" dirty="0" smtClean="0"/>
              <a:t> Israel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Beirute, no Líbano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Damasco, na Síria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Como se chama esse nó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Catatau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err="1" smtClean="0"/>
              <a:t>Cirurgião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Catau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Volta fiel</a:t>
            </a:r>
            <a:endParaRPr lang="pt-BR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61170">
            <a:off x="4346523" y="2204864"/>
            <a:ext cx="4377482" cy="1543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1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a raiz quadrada de 1000000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10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smtClean="0"/>
              <a:t>100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1000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10000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2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Qual é o nome dessa amarra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Diagonal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err="1" smtClean="0"/>
              <a:t>Contínua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Circular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Quadrada</a:t>
            </a:r>
            <a:endParaRPr lang="pt-BR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3369">
            <a:off x="5093369" y="1415390"/>
            <a:ext cx="2997330" cy="3555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/>
        </p:nvSpPr>
        <p:spPr>
          <a:xfrm>
            <a:off x="755576" y="404664"/>
            <a:ext cx="8047500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/>
              <a:t>Quantos livros tem a Bíblia</a:t>
            </a:r>
            <a:r>
              <a:rPr lang="en-US" sz="3600" b="1" dirty="0" smtClean="0"/>
              <a:t>?</a:t>
            </a:r>
          </a:p>
          <a:p>
            <a:endParaRPr lang="en-US" sz="3600" dirty="0" smtClean="0"/>
          </a:p>
          <a:p>
            <a:pPr marL="742950" indent="-742950">
              <a:buAutoNum type="alphaLcParenR"/>
            </a:pPr>
            <a:r>
              <a:rPr lang="pt-BR" sz="3600" dirty="0" smtClean="0"/>
              <a:t>28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en-US" sz="3600" dirty="0" smtClean="0"/>
              <a:t>43</a:t>
            </a:r>
            <a:endParaRPr lang="en-US" sz="3600" dirty="0"/>
          </a:p>
          <a:p>
            <a:pPr marL="742950" indent="-742950">
              <a:buFont typeface="Wingdings 2"/>
              <a:buAutoNum type="alphaLcParenR"/>
            </a:pPr>
            <a:r>
              <a:rPr lang="pt-BR" sz="3600" dirty="0" smtClean="0"/>
              <a:t>57</a:t>
            </a:r>
            <a:endParaRPr lang="en-US" sz="3600" dirty="0"/>
          </a:p>
          <a:p>
            <a:pPr marL="742950" indent="-742950">
              <a:buAutoNum type="alphaLcParenR"/>
            </a:pPr>
            <a:r>
              <a:rPr lang="pt-BR" sz="3600" dirty="0" smtClean="0"/>
              <a:t>66</a:t>
            </a:r>
            <a:endParaRPr lang="pt-B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A6F9D5-D216-44EA-8FB4-90169C29116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TC101859868[[fn=Thermal]]</Template>
  <TotalTime>323</TotalTime>
  <Words>412</Words>
  <Application>Microsoft Office PowerPoint</Application>
  <PresentationFormat>On-screen Show (4:3)</PresentationFormat>
  <Paragraphs>146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Thermal</vt:lpstr>
      <vt:lpstr>Quiz do bom!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Rosswell</dc:creator>
  <cp:lastModifiedBy>Rosswell</cp:lastModifiedBy>
  <cp:revision>20</cp:revision>
  <dcterms:created xsi:type="dcterms:W3CDTF">2012-03-31T21:19:34Z</dcterms:created>
  <dcterms:modified xsi:type="dcterms:W3CDTF">2012-04-13T23:03:03Z</dcterms:modified>
</cp:coreProperties>
</file>